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76"/>
  </p:notesMasterIdLst>
  <p:handoutMasterIdLst>
    <p:handoutMasterId r:id="rId77"/>
  </p:handoutMasterIdLst>
  <p:sldIdLst>
    <p:sldId id="423" r:id="rId12"/>
    <p:sldId id="598" r:id="rId13"/>
    <p:sldId id="589" r:id="rId14"/>
    <p:sldId id="600" r:id="rId15"/>
    <p:sldId id="599" r:id="rId16"/>
    <p:sldId id="481" r:id="rId17"/>
    <p:sldId id="482" r:id="rId18"/>
    <p:sldId id="483" r:id="rId19"/>
    <p:sldId id="484" r:id="rId20"/>
    <p:sldId id="485" r:id="rId21"/>
    <p:sldId id="486" r:id="rId22"/>
    <p:sldId id="293" r:id="rId23"/>
    <p:sldId id="404" r:id="rId24"/>
    <p:sldId id="405" r:id="rId25"/>
    <p:sldId id="406" r:id="rId26"/>
    <p:sldId id="431" r:id="rId27"/>
    <p:sldId id="432" r:id="rId28"/>
    <p:sldId id="584" r:id="rId29"/>
    <p:sldId id="585" r:id="rId30"/>
    <p:sldId id="488" r:id="rId31"/>
    <p:sldId id="489" r:id="rId32"/>
    <p:sldId id="592" r:id="rId33"/>
    <p:sldId id="490" r:id="rId34"/>
    <p:sldId id="593" r:id="rId35"/>
    <p:sldId id="454" r:id="rId36"/>
    <p:sldId id="594" r:id="rId37"/>
    <p:sldId id="456" r:id="rId38"/>
    <p:sldId id="455" r:id="rId39"/>
    <p:sldId id="457" r:id="rId40"/>
    <p:sldId id="458" r:id="rId41"/>
    <p:sldId id="459" r:id="rId42"/>
    <p:sldId id="602" r:id="rId43"/>
    <p:sldId id="603" r:id="rId44"/>
    <p:sldId id="601"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71" r:id="rId58"/>
    <p:sldId id="574" r:id="rId59"/>
    <p:sldId id="575" r:id="rId60"/>
    <p:sldId id="576" r:id="rId61"/>
    <p:sldId id="604" r:id="rId62"/>
    <p:sldId id="433" r:id="rId63"/>
    <p:sldId id="434" r:id="rId64"/>
    <p:sldId id="435" r:id="rId65"/>
    <p:sldId id="410" r:id="rId66"/>
    <p:sldId id="587" r:id="rId67"/>
    <p:sldId id="480" r:id="rId68"/>
    <p:sldId id="588" r:id="rId69"/>
    <p:sldId id="436" r:id="rId70"/>
    <p:sldId id="487" r:id="rId71"/>
    <p:sldId id="447" r:id="rId72"/>
    <p:sldId id="448" r:id="rId73"/>
    <p:sldId id="449" r:id="rId74"/>
    <p:sldId id="494" r:id="rId7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3"/>
          </p14:sldIdLst>
        </p14:section>
        <p14:section name="Todo App" id="{AD537473-367B-074B-BE67-70FFA3EE4154}">
          <p14:sldIdLst>
            <p14:sldId id="60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Lst>
        </p14:section>
        <p14:section name="Monitoring, Logging and Debugging" id="{824E068A-4687-4800-A78F-9CCB68638646}">
          <p14:sldIdLst>
            <p14:sldId id="574"/>
            <p14:sldId id="575"/>
            <p14:sldId id="576"/>
            <p14:sldId id="604"/>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slide" Target="slides/slide6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commentAuthors" Target="commentAuthors.xml"/><Relationship Id="rId79" Type="http://schemas.openxmlformats.org/officeDocument/2006/relationships/presProps" Target="presProp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2/7/18 9:16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2/7/18 9:16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2/7/18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2/7/18 9:16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2/7/18 9:16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2/7/18 9:16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57</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58</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9:16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62</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63</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9:16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2/7/18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png"/><Relationship Id="rId1" Type="http://schemas.openxmlformats.org/officeDocument/2006/relationships/themeOverride" Target="../theme/themeOverride2.xml"/><Relationship Id="rId2"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5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5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6.xml"/><Relationship Id="rId3" Type="http://schemas.openxmlformats.org/officeDocument/2006/relationships/image" Target="../media/image59.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61.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6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image" Target="../media/image6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dirty="0"/>
              <a:t>Code 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a:t>
            </a:r>
            <a:r>
              <a:rPr lang="en-US" sz="2800" dirty="0" smtClean="0"/>
              <a:t>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r>
              <a:rPr lang="en-US" sz="2800" dirty="0" smtClean="0"/>
              <a:t>”</a:t>
            </a:r>
            <a:endParaRPr lang="en-US" sz="2800" dirty="0" smtClean="0"/>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a:t>
            </a:r>
            <a:r>
              <a:rPr lang="en-US" sz="2800" dirty="0" smtClean="0"/>
              <a:t>database</a:t>
            </a:r>
          </a:p>
          <a:p>
            <a:r>
              <a:rPr lang="en-US" sz="2800" dirty="0" smtClean="0"/>
              <a:t>Supports OpenID Connect/OAuth2 with Azure AD</a:t>
            </a: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5847" y="429969"/>
            <a:ext cx="5845216" cy="6234897"/>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Text Placeholder 2"/>
          <p:cNvSpPr>
            <a:spLocks noGrp="1"/>
          </p:cNvSpPr>
          <p:nvPr>
            <p:ph type="body" sz="quarter" idx="10"/>
          </p:nvPr>
        </p:nvSpPr>
        <p:spPr>
          <a:xfrm>
            <a:off x="274703" y="1211287"/>
            <a:ext cx="11888787" cy="1292405"/>
          </a:xfrm>
        </p:spPr>
        <p:txBody>
          <a:bodyPr/>
          <a:lstStyle/>
          <a:p>
            <a:r>
              <a:rPr lang="en-US" smtClean="0"/>
              <a:t>Add location to code repo here</a:t>
            </a:r>
          </a:p>
          <a:p>
            <a:endParaRPr lang="en-US" dirty="0"/>
          </a:p>
        </p:txBody>
      </p:sp>
    </p:spTree>
    <p:extLst>
      <p:ext uri="{BB962C8B-B14F-4D97-AF65-F5344CB8AC3E}">
        <p14:creationId xmlns:p14="http://schemas.microsoft.com/office/powerpoint/2010/main" val="11411280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1002</TotalTime>
  <Words>3931</Words>
  <Application>Microsoft Macintosh PowerPoint</Application>
  <PresentationFormat>Custom</PresentationFormat>
  <Paragraphs>658</Paragraphs>
  <Slides>64</Slides>
  <Notes>58</Notes>
  <HiddenSlides>3</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64</vt:i4>
      </vt:variant>
    </vt:vector>
  </HeadingPairs>
  <TitlesOfParts>
    <vt:vector size="84" baseType="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Deployment Events</vt:lpstr>
      <vt:lpstr>Todo Application</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Application Health and Readiness </vt:lpstr>
      <vt:lpstr>Monitoring: What indicators matter in Kubernetes</vt:lpstr>
      <vt:lpstr>Logging</vt:lpstr>
      <vt:lpstr>Appendix</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97</cp:revision>
  <dcterms:modified xsi:type="dcterms:W3CDTF">2018-02-07T14:56:06Z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